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7"/>
    <p:restoredTop sz="96327"/>
  </p:normalViewPr>
  <p:slideViewPr>
    <p:cSldViewPr snapToGrid="0">
      <p:cViewPr varScale="1">
        <p:scale>
          <a:sx n="139" d="100"/>
          <a:sy n="139" d="100"/>
        </p:scale>
        <p:origin x="19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AB1B-8478-0A08-5504-43FE0476D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40948-3F32-4C0C-7B81-EF2C4E96F8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AC796-E4A8-6363-13D8-39B389578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EAA3E-BF08-93D1-AF81-ECA40FE81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CC209-C5C7-489F-68F1-077603DD8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2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3628B-0DA8-76C8-6C6A-959FE7EE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412F46-C4D4-0CF9-93B1-8974CD99E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C04D2-0876-509D-444F-7835E440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4747F-4521-3E61-F867-C4125383B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C34EE-E12B-CDCC-C97A-B37E482E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ABC9D1-027B-4BB1-5742-37A0677BE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D660B2-9D55-4F0F-E803-D30C4BF8D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B65AD-1C46-9573-6541-93DB2D64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76BF5-E1EA-073B-55C9-19C158C3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88DC0-EDBB-7852-74B9-5CE271A0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5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43CD-6C9B-CC33-5D80-5AFEE784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7A7EE-D662-9867-FA97-DDCF082B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78F20-6351-F1CA-270B-05DB14785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543F4-A543-D89C-E4E2-CDB58DA8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3AF64-CE22-8F37-E95A-92A2F5DD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2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0932D-D943-10CA-5C91-70898CD87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99785-D9D5-A33A-6F2F-61F05850E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A44F-1D18-322A-F315-89693733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A96E5-90A8-1AE0-C287-D25E7C1D2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425F0-4787-C7F6-9AAA-27F07387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01528-D392-3E32-A99D-528D9C8E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1E668-6CCF-9D08-6B21-0693F94B6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A92A6-79B7-6139-A607-659D02C1B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00DF3-7AE6-CC19-FA0F-65B31F06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367F8-D803-9B04-EDCF-F070C4DDD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D4041-E182-44E0-36A7-67C475AC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05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E982-CC09-3E35-4395-2CF498E59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C37C9-F41A-7027-C71A-A01D9E134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FD55FD-BA45-1972-F275-D518F4CE4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828F6E-8405-A1B8-DE3C-F2B8A770F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84736-1CCB-85E9-2C7D-C2257AAD7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92709-D7F2-41D9-76A6-76D5D83E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6372EF-71CF-C962-0095-643A73BC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48A32E-C9CB-4355-1375-1E76F42F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8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B8821-00D2-9BA6-B50E-13A93305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6366A8-B731-70D2-0247-6B95EE8C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650F8-9BFD-7CAA-9470-785C1BD7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33B92-F60C-8750-8B87-6C0AD3617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2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7D8EF8-886E-3423-8DFD-F3B28389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B7648-279F-B1D7-3CEB-942314D7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36831-5A41-0DF8-C940-CCD1F085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1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2BA4E-3A9E-0218-EB3C-367C71E3C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14745-9944-F00A-5403-B74E8080D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FD200-43A4-7A68-E241-9D6B64BCA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2996D-0EB2-E6B5-65A9-41694687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FE57C-67EC-DD77-6195-8433A524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E0F07-F6FA-440B-4100-46D2AE24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1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5559-AE8F-76EF-1445-AF1DE72F4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546CF-D020-FE0B-82D2-C49370825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F6913-7AD9-048B-5264-34A1E4750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B5C8B-E0D9-8653-85CE-D06B55CA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C656E-6B39-4677-CAF2-E0732236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4D436-331A-1074-01DF-E9022F18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9A650-90BF-8DD6-8DA9-5A271958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73A29-62B2-EA94-B963-E52E7BA9A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68944-1A15-82A4-057C-5D82E652D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E776F-0225-744D-A915-F3FB8DE86C0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1E41-6255-016D-F199-E2A1FF82E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E8B71-CE38-A902-A9AC-F07F12DE5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78CB7-2DC7-6A46-A155-30EC210FF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7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AE0CB-5985-904B-C1D4-5ABE22761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 Presentation Guideline and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F83368-F5ED-8A54-9BAD-459114A59C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3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87DC3-B38E-6D54-6597-154D65877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for Final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66FD3-2B30-B424-69D5-377C18387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Present your model and findings for feedback</a:t>
            </a:r>
          </a:p>
          <a:p>
            <a:pPr lvl="1"/>
            <a:r>
              <a:rPr lang="en-US" dirty="0"/>
              <a:t>There is no expectation that this is a fully finished product!</a:t>
            </a:r>
          </a:p>
          <a:p>
            <a:pPr lvl="1"/>
            <a:r>
              <a:rPr lang="en-US" dirty="0"/>
              <a:t>Sign up if you are interested in presenting (strongly encouraged!)</a:t>
            </a:r>
          </a:p>
          <a:p>
            <a:r>
              <a:rPr lang="en-US" dirty="0"/>
              <a:t>Structure:</a:t>
            </a:r>
          </a:p>
          <a:p>
            <a:pPr lvl="1"/>
            <a:r>
              <a:rPr lang="en-US" dirty="0"/>
              <a:t>Time 3-5 minutes presentation + 3-5 min for Q&amp;A</a:t>
            </a:r>
          </a:p>
          <a:p>
            <a:r>
              <a:rPr lang="en-US" dirty="0"/>
              <a:t>This is a generic slide template for your use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3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977DC-5CC0-4D44-DF78-980BE3B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Presentation Slide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09627-0B84-82EF-526C-60CB300C7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Objectives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Treatment/policy strategies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Methods (type of model)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Model schematic: bubble diagram and/or Markov tree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Base case assumptions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Outcomes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Main inputs and sources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Results:  Base case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Results:  Sensitivity analyses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Limitations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Conclusions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ED32C311-D0FD-DD42-7F6F-927A1B4EB955}"/>
              </a:ext>
            </a:extLst>
          </p:cNvPr>
          <p:cNvSpPr/>
          <p:nvPr/>
        </p:nvSpPr>
        <p:spPr>
          <a:xfrm>
            <a:off x="5872887" y="1690687"/>
            <a:ext cx="223114" cy="3015348"/>
          </a:xfrm>
          <a:prstGeom prst="rightBrace">
            <a:avLst>
              <a:gd name="adj1" fmla="val 8333"/>
              <a:gd name="adj2" fmla="val 5020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A34EFE-5AF4-EBA9-0B58-66DEB42ED4EC}"/>
              </a:ext>
            </a:extLst>
          </p:cNvPr>
          <p:cNvSpPr txBox="1"/>
          <p:nvPr/>
        </p:nvSpPr>
        <p:spPr>
          <a:xfrm>
            <a:off x="6207697" y="2742863"/>
            <a:ext cx="4803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Continue to work on these pieces today with feedback from your small groups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0FAB37AB-21FC-2DCB-5789-CF38C92F21CD}"/>
              </a:ext>
            </a:extLst>
          </p:cNvPr>
          <p:cNvSpPr/>
          <p:nvPr/>
        </p:nvSpPr>
        <p:spPr>
          <a:xfrm>
            <a:off x="5872887" y="4860235"/>
            <a:ext cx="228014" cy="1426974"/>
          </a:xfrm>
          <a:prstGeom prst="rightBrace">
            <a:avLst>
              <a:gd name="adj1" fmla="val 8333"/>
              <a:gd name="adj2" fmla="val 5020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299DD-95B2-8D04-6837-EA97C24C599D}"/>
              </a:ext>
            </a:extLst>
          </p:cNvPr>
          <p:cNvSpPr txBox="1"/>
          <p:nvPr/>
        </p:nvSpPr>
        <p:spPr>
          <a:xfrm>
            <a:off x="6207697" y="5389056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 these components after running your model on Friday</a:t>
            </a:r>
          </a:p>
        </p:txBody>
      </p:sp>
    </p:spTree>
    <p:extLst>
      <p:ext uri="{BB962C8B-B14F-4D97-AF65-F5344CB8AC3E}">
        <p14:creationId xmlns:p14="http://schemas.microsoft.com/office/powerpoint/2010/main" val="132758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130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Final Presentation Guideline and Template</vt:lpstr>
      <vt:lpstr>Instructions for Final Presentations</vt:lpstr>
      <vt:lpstr>Final Presentation Slide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 Guideline and Template</dc:title>
  <dc:creator>Zhu, Jinyi</dc:creator>
  <cp:lastModifiedBy>Graves, John</cp:lastModifiedBy>
  <cp:revision>11</cp:revision>
  <dcterms:created xsi:type="dcterms:W3CDTF">2022-09-20T19:55:25Z</dcterms:created>
  <dcterms:modified xsi:type="dcterms:W3CDTF">2022-10-13T05:22:18Z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2022-10-13T05:19:51Z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1ff0f4f5-4438-4fbc-8516-cf70c1ac4179</vt:lpwstr>
  </property>
  <property fmtid="{D5CDD505-2E9C-101B-9397-08002B2CF9AE}" pid="8" name="MSIP_Label_792c8cef-6f2b-4af1-b4ac-d815ff795cd6_ContentBits">
    <vt:lpwstr>0</vt:lpwstr>
  </property>
</Properties>
</file>